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?><Relationships xmlns="http://schemas.openxmlformats.org/package/2006/relationships"><Relationship Id="rId2" Type="http://schemas.openxmlformats.org/package/2006/relationships/metadata/thumbnail" Target="docProps/thumbnail.jpeg" /><Relationship Id="rId3" Type="http://schemas.openxmlformats.org/package/2006/relationships/metadata/core-properties" Target="docProps/core.xml" /><Relationship Id="rId4" Type="http://schemas.openxmlformats.org/officeDocument/2006/relationships/extended-properties" Target="docProps/app.xml" /><Relationship Id="rId5" Type="http://schemas.openxmlformats.org/officeDocument/2006/relationships/custom-properties" Target="docProps/custom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3"/>
  </p:notesMasterIdLst>
  <p:sldIdLst>
    <p:sldId id="256" r:id="rId4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rgbClr val="00000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rgbClr val="00000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濃色スタイル 1 - アクセント 2">
    <a:wholeTbl>
      <a:tcTxStyle>
        <a:fontRef idx="minor">
          <a:srgbClr val="00000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4"/>
    <p:restoredTop sz="94660"/>
  </p:normalViewPr>
  <p:slideViewPr>
    <p:cSldViewPr>
      <p:cViewPr varScale="1">
        <p:scale>
          <a:sx n="63" d="100"/>
          <a:sy n="63" d="100"/>
        </p:scale>
        <p:origin x="-13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?><Relationships xmlns="http://schemas.openxmlformats.org/package/2006/relationships"><Relationship Id="rId1" Type="http://schemas.openxmlformats.org/officeDocument/2006/relationships/theme" Target="theme/theme1.xml" /><Relationship Id="rId2" Type="http://schemas.openxmlformats.org/officeDocument/2006/relationships/slideMaster" Target="slideMasters/slideMaster1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presProps" Target="presProps.xml" /><Relationship Id="rId6" Type="http://schemas.openxmlformats.org/officeDocument/2006/relationships/viewProps" Target="viewProps.xml" /><Relationship Id="rId7" Type="http://schemas.openxmlformats.org/officeDocument/2006/relationships/tableStyles" Target="tableStyles.xml" /></Relationships>
</file>

<file path=ppt/notesMasters/_rels/notesMaster1.xml.rels><?xml version="1.0" encoding="UTF-8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1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E433A-5570-4FB7-B76A-137EE1569B9A}" type="datetimeFigureOut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1102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103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104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5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61C6D-0273-4DDA-BEB0-FF3CEF628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70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/>
      <p:sp>
        <p:nvSpPr>
          <p:cNvPr id="1120" name="四角形 42"/>
          <p:cNvSpPr>
            <a:spLocks noGrp="1" noRot="1" noChangeAspect="1"/>
          </p:cNvSpPr>
          <p:nvPr>
            <p:ph type="sldImg" idx="2"/>
          </p:nvPr>
        </p:nvSpPr>
        <p:spPr>
          <a:prstGeom prst="rect">
            <a:avLst/>
          </a:prstGeom>
        </p:spPr>
        <p:txBody>
          <a:bodyPr/>
          <a:p>
            <a:endParaRPr kumimoji="1" lang="ja-JP" altLang="en-US"/>
          </a:p>
        </p:txBody>
      </p:sp>
      <p:sp>
        <p:nvSpPr>
          <p:cNvPr id="1121" name="四角形 43"/>
          <p:cNvSpPr>
            <a:spLocks noGrp="1"/>
          </p:cNvSpPr>
          <p:nvPr>
            <p:ph type="body" sz="quarter" idx="3"/>
          </p:nvPr>
        </p:nvSpPr>
        <p:spPr>
          <a:prstGeom prst="rect">
            <a:avLst/>
          </a:prstGeom>
        </p:spPr>
        <p:txBody>
          <a:bodyPr/>
          <a:p>
            <a:endParaRPr kumimoji="1" lang="ja-JP" altLang="en-US"/>
          </a:p>
        </p:txBody>
      </p:sp>
      <p:sp>
        <p:nvSpPr>
          <p:cNvPr id="1122" name="四角形 44"/>
          <p:cNvSpPr>
            <a:spLocks noGrp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D61C6D-0273-4DDA-BEB0-FF3CEF628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32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103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C6AF0-AB67-46E5-B0D1-B12A58AEE381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103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3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997-042D-4BB6-AF12-3ADE7CEF58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040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89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90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BAEFD-6E91-4D30-9465-70FCAB827066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1091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2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997-042D-4BB6-AF12-3ADE7CEF58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513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95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96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368A8-475D-4116-9770-AF852DDB8FD7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1097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8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997-042D-4BB6-AF12-3ADE7CEF58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96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38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39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E2D73-DF47-45B9-9460-97B8A624B254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1040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1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997-042D-4BB6-AF12-3ADE7CEF58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5199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44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4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A1EF-1182-4CB3-B7C6-D29A61E3B95A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104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997-042D-4BB6-AF12-3ADE7CEF58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968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50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51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52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E5B8-F8DD-4844-B10C-8422A4636B13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1053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54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997-042D-4BB6-AF12-3ADE7CEF58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685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57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58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59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60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61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8082-17CD-4B25-A8DD-19913F91CF2B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1062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3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997-042D-4BB6-AF12-3ADE7CEF58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157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66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9B112-DBA4-40FE-BC07-43AC28D4E729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1067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8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997-042D-4BB6-AF12-3ADE7CEF58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3273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6EC76-C366-46AA-A0A7-9F71F4C4DC17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1071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2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997-042D-4BB6-AF12-3ADE7CEF58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5341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7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76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77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A1892-8123-4984-845E-82D432BA13F0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1078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9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997-042D-4BB6-AF12-3ADE7CEF58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007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82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1083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84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F7C08-84A3-4E81-AF5F-A0C1DA1B8F5B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1085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86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C2997-042D-4BB6-AF12-3ADE7CEF58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688509"/>
      </p:ext>
    </p:extLst>
  </p:cSld>
  <p:clrMapOvr>
    <a:masterClrMapping/>
  </p:clrMapOvr>
</p:sldLayout>
</file>

<file path=ppt/slideMasters/_rels/slideMaster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26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27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65430-E65D-4D1B-AE3E-7BE3655E5213}" type="datetime1">
              <a:rPr kumimoji="1" lang="ja-JP" altLang="en-US" smtClean="0"/>
              <a:t>2022/10/17</a:t>
            </a:fld>
            <a:endParaRPr kumimoji="1" lang="ja-JP" altLang="en-US"/>
          </a:p>
        </p:txBody>
      </p:sp>
      <p:sp>
        <p:nvSpPr>
          <p:cNvPr id="1028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29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C2997-042D-4BB6-AF12-3ADE7CEF58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20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正方形/長方形 8"/>
          <p:cNvSpPr/>
          <p:nvPr/>
        </p:nvSpPr>
        <p:spPr>
          <a:xfrm>
            <a:off x="179624" y="1102314"/>
            <a:ext cx="4102497" cy="5373455"/>
          </a:xfrm>
          <a:prstGeom prst="rect">
            <a:avLst/>
          </a:prstGeom>
          <a:solidFill>
            <a:srgbClr val="90D7F0"/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8" name="タイトル 1"/>
          <p:cNvSpPr>
            <a:spLocks noGrp="1"/>
          </p:cNvSpPr>
          <p:nvPr>
            <p:ph type="title" idx="4294967295"/>
          </p:nvPr>
        </p:nvSpPr>
        <p:spPr>
          <a:xfrm>
            <a:off x="0" y="117000"/>
            <a:ext cx="9144000" cy="791818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kumimoji="1" lang="ja-JP" altLang="en-US" sz="35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陸羽東線利活用促進検討会議</a:t>
            </a:r>
            <a:endParaRPr kumimoji="1" lang="ja-JP" altLang="en-US" sz="35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109" name="角丸四角形 12"/>
          <p:cNvSpPr/>
          <p:nvPr/>
        </p:nvSpPr>
        <p:spPr>
          <a:xfrm>
            <a:off x="322898" y="1268760"/>
            <a:ext cx="3818468" cy="3733932"/>
          </a:xfrm>
          <a:prstGeom prst="roundRect">
            <a:avLst>
              <a:gd name="adj" fmla="val 6634"/>
            </a:avLst>
          </a:prstGeom>
          <a:solidFill>
            <a:schemeClr val="bg1"/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050" b="1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R4大崎市陸羽東線再構築検討会議</a:t>
            </a:r>
            <a:endParaRPr kumimoji="1" lang="en-US" altLang="ja-JP" sz="1050" b="1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500"/>
              </a:lnSpc>
            </a:pP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会　</a:t>
            </a: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 長：吉田副市長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副 会 長：尾松副市長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kumimoji="1"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幹 事 長：市民協働推進部長</a:t>
            </a:r>
            <a:endParaRPr kumimoji="1"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幹     事：総務部長，民生部長，産業経済部長，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  建設部長，教育部長，病院経営管理部長，　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  岩出山総合支所長，鳴子総合支所長   </a:t>
            </a:r>
            <a:r>
              <a:rPr lang="en-US" altLang="ja-JP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11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名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オブザーバー：東北運輸局鉄道部計画課長，観光部観光　　　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　　　企画課長，交通政策部交通企画課長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kumimoji="1"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　　　　</a:t>
            </a: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宮城県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経済商工</a:t>
            </a: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観光部参事兼観光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政策課　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　　　長，</a:t>
            </a:r>
            <a:r>
              <a:rPr kumimoji="1"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企画部地域交通政策課長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　　　　　　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　　　ＪＲ東日本東北本部総務部企画課長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　　　みやぎ大崎観光公社常務理事兼事務局長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　　　鳴子温泉郷観光協会事務局長　</a:t>
            </a:r>
            <a:r>
              <a:rPr lang="en-US" altLang="ja-JP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8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名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kumimoji="1"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事務局：まちづくり推進課（政策課，観光交流課）</a:t>
            </a:r>
            <a:endParaRPr kumimoji="1" lang="ja-JP" altLang="en-US" sz="1050" dirty="0">
              <a:solidFill>
                <a:schemeClr val="tx1"/>
              </a:solidFill>
              <a:latin typeface="ＭＳ ゴシック"/>
              <a:ea typeface="ＭＳ ゴシック"/>
            </a:endParaRPr>
          </a:p>
        </p:txBody>
      </p:sp>
      <p:sp>
        <p:nvSpPr>
          <p:cNvPr id="1110" name="角丸四角形 14"/>
          <p:cNvSpPr/>
          <p:nvPr/>
        </p:nvSpPr>
        <p:spPr>
          <a:xfrm>
            <a:off x="395207" y="5301208"/>
            <a:ext cx="3748712" cy="1008112"/>
          </a:xfrm>
          <a:prstGeom prst="roundRect">
            <a:avLst/>
          </a:prstGeom>
          <a:solidFill>
            <a:schemeClr val="bg1"/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庁内関係課会議</a:t>
            </a:r>
            <a:endParaRPr lang="en-US" altLang="ja-JP" sz="16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ts val="400"/>
              </a:lnSpc>
            </a:pPr>
            <a:endParaRPr lang="en-US" altLang="ja-JP" sz="12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700"/>
              </a:lnSpc>
            </a:pP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構成員：人財育成課，政策課，社会福祉課，産業商工　　　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700"/>
              </a:lnSpc>
            </a:pP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課，観光交流課，都市計画課，学校教育課，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700"/>
              </a:lnSpc>
            </a:pP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岩出山地域振興課，鳴子地域振興課　９課</a:t>
            </a:r>
            <a:endParaRPr kumimoji="1" lang="ja-JP" altLang="en-US" sz="1050" dirty="0">
              <a:latin typeface="ＭＳ ゴシック"/>
              <a:ea typeface="ＭＳ ゴシック"/>
            </a:endParaRPr>
          </a:p>
        </p:txBody>
      </p:sp>
      <p:cxnSp>
        <p:nvCxnSpPr>
          <p:cNvPr id="1111" name="直線コネクタ 17"/>
          <p:cNvCxnSpPr/>
          <p:nvPr/>
        </p:nvCxnSpPr>
        <p:spPr>
          <a:xfrm>
            <a:off x="2159780" y="5002692"/>
            <a:ext cx="0" cy="28800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2" name="直線矢印コネクタ 10"/>
          <p:cNvCxnSpPr/>
          <p:nvPr/>
        </p:nvCxnSpPr>
        <p:spPr>
          <a:xfrm>
            <a:off x="4356048" y="3433500"/>
            <a:ext cx="432000" cy="0"/>
          </a:xfrm>
          <a:prstGeom prst="straightConnector1">
            <a:avLst/>
          </a:prstGeom>
          <a:ln w="889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553200" y="6453336"/>
            <a:ext cx="2133600" cy="365125"/>
          </a:xfrm>
        </p:spPr>
        <p:txBody>
          <a:bodyPr/>
          <a:lstStyle/>
          <a:p>
            <a:endParaRPr kumimoji="1"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14" name="正方形/長方形 55"/>
          <p:cNvSpPr/>
          <p:nvPr/>
        </p:nvSpPr>
        <p:spPr>
          <a:xfrm>
            <a:off x="4860000" y="1079893"/>
            <a:ext cx="4102483" cy="5373444"/>
          </a:xfrm>
          <a:prstGeom prst="rect">
            <a:avLst/>
          </a:prstGeom>
          <a:solidFill>
            <a:srgbClr val="FFFF00"/>
          </a:solidFill>
          <a:ln w="44450" cap="flat" cmpd="sng" algn="ctr">
            <a:solidFill>
              <a:sysClr val="windowText" lastClr="000000"/>
            </a:solidFill>
            <a:prstDash val="solid"/>
          </a:ln>
        </p:spPr>
        <p:txBody>
          <a:bodyPr rtlCol="0" anchor="ctr"/>
          <a:lstStyle>
            <a:defPPr>
              <a:defRPr lang="ja-JP">
                <a:solidFill>
                  <a:sysClr val="window" lastClr="FFFFFF"/>
                </a:solidFill>
                <a:latin typeface="Calibri"/>
                <a:ea typeface="ＭＳ Ｐゴシック"/>
              </a:defRPr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1115" name="角丸四角形 56"/>
          <p:cNvSpPr/>
          <p:nvPr/>
        </p:nvSpPr>
        <p:spPr>
          <a:xfrm>
            <a:off x="5002008" y="1196977"/>
            <a:ext cx="3818468" cy="3935414"/>
          </a:xfrm>
          <a:prstGeom prst="roundRect">
            <a:avLst>
              <a:gd name="adj" fmla="val 6634"/>
            </a:avLst>
          </a:prstGeom>
          <a:solidFill>
            <a:schemeClr val="bg1"/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050" b="1" u="sng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R5大崎市陸羽東線利活用促進検討会議</a:t>
            </a:r>
            <a:endParaRPr kumimoji="1" lang="en-US" altLang="ja-JP" sz="1050" b="1" u="sng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500"/>
              </a:lnSpc>
            </a:pP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会　</a:t>
            </a: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 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 長：吉田副市長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副 会 長：目黒副市長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kumimoji="1"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幹 事 長：市民協働推進部長</a:t>
            </a:r>
            <a:endParaRPr kumimoji="1"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幹    事：総務部長，民生部長，産業経済部長，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  建設部長，教育部長，病院経営管理部長，　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  岩出山総合支所長，鳴子総合支所長  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　　</a:t>
            </a:r>
            <a:r>
              <a:rPr lang="ja-JP" altLang="en-US" sz="1050" u="sng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国土交通省</a:t>
            </a:r>
            <a:r>
              <a:rPr lang="ja-JP" altLang="en-US" sz="1050" u="sng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東北運輸局鉄道部計画課長・観光部</a:t>
            </a:r>
            <a:endParaRPr lang="en-US" altLang="ja-JP" sz="1050" u="sng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u="none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u="none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u="none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u="none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</a:t>
            </a:r>
            <a:r>
              <a:rPr lang="ja-JP" altLang="en-US" sz="1050" u="sng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観光企画課長・交通政策部交通企画課長</a:t>
            </a:r>
            <a:endParaRPr lang="ja-JP" altLang="en-US" sz="1050" u="sng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kumimoji="1" lang="ja-JP" altLang="en-US" sz="1050" u="none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　　</a:t>
            </a:r>
            <a:r>
              <a:rPr kumimoji="1" lang="ja-JP" altLang="en-US" sz="1050" u="sng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宮城県企</a:t>
            </a:r>
            <a:r>
              <a:rPr kumimoji="1" lang="ja-JP" altLang="en-US" sz="1050" u="sng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画部地域交通政策課長・経済商工観光</a:t>
            </a:r>
            <a:endParaRPr lang="ja-JP" altLang="en-US" sz="1050" u="sng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kumimoji="1" lang="ja-JP" altLang="en-US" sz="1050" u="none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kumimoji="1" lang="ja-JP" altLang="en-US" sz="1050" u="none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kumimoji="1" lang="ja-JP" altLang="en-US" sz="1050" u="none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</a:t>
            </a:r>
            <a:r>
              <a:rPr kumimoji="1" lang="ja-JP" altLang="en-US" sz="1050" u="sng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部観光政策課長</a:t>
            </a:r>
            <a:endParaRPr kumimoji="1" lang="ja-JP" altLang="en-US" sz="1050" u="sng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u="none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          </a:t>
            </a:r>
            <a:r>
              <a:rPr lang="ja-JP" altLang="en-US" sz="1050" u="sng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東日本旅客鉄道（株）東北本</a:t>
            </a:r>
            <a:r>
              <a:rPr lang="ja-JP" altLang="en-US" sz="1050" u="sng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部企画総務部経営</a:t>
            </a:r>
            <a:endParaRPr kumimoji="1" lang="ja-JP" altLang="en-US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u="none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u="none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u="none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u="none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u="none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u="sng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戦略ユニット企画課長</a:t>
            </a:r>
            <a:r>
              <a:rPr kumimoji="1" lang="ja-JP" altLang="en-US" sz="1050" u="none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　　　　　　</a:t>
            </a:r>
            <a:endParaRPr lang="ja-JP" altLang="en-US" sz="1050" u="sng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          みやぎ大崎観光公社常務理事兼事務局長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  鳴子温泉郷観光協会事務局長　　　　　19名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800"/>
              </a:lnSpc>
            </a:pPr>
            <a:r>
              <a:rPr kumimoji="1"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事務局：まちづくり推進課（</a:t>
            </a:r>
            <a:r>
              <a:rPr kumimoji="1"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政策課，観光交流課</a:t>
            </a:r>
            <a:r>
              <a:rPr kumimoji="1"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）</a:t>
            </a:r>
            <a:endParaRPr kumimoji="1" lang="ja-JP" altLang="en-US" sz="1050" dirty="0">
              <a:solidFill>
                <a:schemeClr val="tx1"/>
              </a:solidFill>
              <a:latin typeface="ＭＳ ゴシック"/>
              <a:ea typeface="ＭＳ ゴシック"/>
            </a:endParaRPr>
          </a:p>
        </p:txBody>
      </p:sp>
      <p:sp>
        <p:nvSpPr>
          <p:cNvPr id="1116" name="角丸四角形 57"/>
          <p:cNvSpPr/>
          <p:nvPr/>
        </p:nvSpPr>
        <p:spPr>
          <a:xfrm>
            <a:off x="5071288" y="5301208"/>
            <a:ext cx="3748712" cy="1008112"/>
          </a:xfrm>
          <a:prstGeom prst="roundRect">
            <a:avLst/>
          </a:prstGeom>
          <a:solidFill>
            <a:schemeClr val="bg1"/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庁内関係課会議</a:t>
            </a:r>
            <a:endParaRPr lang="en-US" altLang="ja-JP" sz="16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ts val="400"/>
              </a:lnSpc>
            </a:pPr>
            <a:endParaRPr lang="en-US" altLang="ja-JP" sz="12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ts val="1700"/>
              </a:lnSpc>
            </a:pP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構成員：人財育成課，政策課，</a:t>
            </a:r>
            <a:r>
              <a:rPr lang="ja-JP" altLang="en-US" sz="1050" u="sng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高齢障がい福祉課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，産業</a:t>
            </a:r>
            <a:endParaRPr lang="en-US" altLang="ja-JP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700"/>
              </a:lnSpc>
            </a:pP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商工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課，観光交流課，都市計画課，学校教育課，</a:t>
            </a:r>
            <a:endParaRPr lang="ja-JP" altLang="en-US" sz="1050" dirty="0" smtClean="0">
              <a:solidFill>
                <a:schemeClr val="tx1"/>
              </a:solidFill>
              <a:latin typeface="ＭＳ ゴシック"/>
              <a:ea typeface="ＭＳ ゴシック"/>
            </a:endParaRPr>
          </a:p>
          <a:p>
            <a:pPr>
              <a:lnSpc>
                <a:spcPts val="1700"/>
              </a:lnSpc>
            </a:pPr>
            <a:r>
              <a:rPr lang="ja-JP" altLang="en-US" sz="1050" dirty="0">
                <a:solidFill>
                  <a:schemeClr val="tx1"/>
                </a:solidFill>
                <a:latin typeface="ＭＳ ゴシック"/>
                <a:ea typeface="ＭＳ ゴシック"/>
              </a:rPr>
              <a:t>　</a:t>
            </a:r>
            <a:r>
              <a:rPr lang="ja-JP" altLang="en-US" sz="1050" dirty="0" smtClean="0">
                <a:solidFill>
                  <a:schemeClr val="tx1"/>
                </a:solidFill>
                <a:latin typeface="ＭＳ ゴシック"/>
                <a:ea typeface="ＭＳ ゴシック"/>
              </a:rPr>
              <a:t>　　　岩出山地域振興課，鳴子地域振興課　９課　　</a:t>
            </a:r>
            <a:endParaRPr kumimoji="1" lang="ja-JP" altLang="en-US" sz="1050" dirty="0">
              <a:latin typeface="ＭＳ ゴシック"/>
              <a:ea typeface="ＭＳ ゴシック"/>
            </a:endParaRPr>
          </a:p>
        </p:txBody>
      </p:sp>
      <p:sp>
        <p:nvSpPr>
          <p:cNvPr id="1118" name="テキスト 15"/>
          <p:cNvSpPr txBox="1"/>
          <p:nvPr/>
        </p:nvSpPr>
        <p:spPr>
          <a:xfrm>
            <a:off x="8168968" y="621000"/>
            <a:ext cx="972000" cy="368439"/>
          </a:xfrm>
          <a:prstGeom prst="rect">
            <a:avLst/>
          </a:prstGeom>
          <a:solidFill>
            <a:srgbClr val="FFE69A"/>
          </a:solidFill>
          <a:ln w="12700" cmpd="sng">
            <a:solidFill>
              <a:schemeClr val="tx1">
                <a:alpha val="90000"/>
              </a:schemeClr>
            </a:solidFill>
          </a:ln>
        </p:spPr>
        <p:txBody>
          <a:bodyPr wrap="square">
            <a:spAutoFit/>
          </a:bodyPr>
          <a:p>
            <a:pPr algn="ctr">
              <a:defRPr lang="ja-JP" altLang="en-US"/>
            </a:pPr>
            <a:r>
              <a:rPr lang="ja-JP" altLang="en-US" b="1"/>
              <a:t>資料２</a:t>
            </a:r>
            <a:endParaRPr lang="ja-JP" altLang="en-US" b="1"/>
          </a:p>
        </p:txBody>
      </p:sp>
      <p:cxnSp>
        <p:nvCxnSpPr>
          <p:cNvPr id="1123" name="直線コネクタ 16"/>
          <p:cNvCxnSpPr/>
          <p:nvPr/>
        </p:nvCxnSpPr>
        <p:spPr>
          <a:xfrm>
            <a:off x="6874000" y="5159867"/>
            <a:ext cx="2000" cy="141133"/>
          </a:xfrm>
          <a:prstGeom prst="straightConnector1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999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:vt="http://schemas.openxmlformats.org/officeDocument/2006/docPropsVTypes" xmlns="http://schemas.openxmlformats.org/officeDocument/2006/extended-properties">
  <TotalTime>834</TotalTime>
  <Words>258</Words>
  <Application>JUST Focus</Application>
  <Paragraphs>218</Paragraph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大崎市陸羽東線再構築検討会議について</vt:lpstr>
      <vt:lpstr>PowerPoint プレゼンテーション</vt:lpstr>
      <vt:lpstr>陸羽東線再構築に向けた検討スキーム</vt:lpstr>
      <vt:lpstr>PowerPoint プレゼンテーション</vt:lpstr>
      <vt:lpstr>PowerPoint プレゼンテーション</vt:lpstr>
      <vt:lpstr>（参考）陸羽東線の平均通過人員（2012年～2021年）</vt:lpstr>
    </vt:vector>
  </TitlesOfParts>
  <LinksUpToDate>false</LinksUpToDate>
  <SharedDoc>false</SharedDoc>
  <HyperlinksChanged>false</HyperlinksChanged>
  <AppVersion>4.1.7</AppVersion>
  <PresentationFormat>ユーザー設定</PresentationFormat>
  <Slides>1</Slides>
  <Notes>1</Notes>
  <HiddenSlides>0</HiddenSlides>
  <MMClips>0</MMClips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陸羽東線再構築に向けた検討スキーム（案）</dc:title>
  <dc:creator>Windows ユーザー</dc:creator>
  <cp:lastModifiedBy>安藤豊</cp:lastModifiedBy>
  <cp:lastPrinted>2022-10-17T01:51:43Z</cp:lastPrinted>
  <dcterms:created xsi:type="dcterms:W3CDTF">2022-08-16T09:14:51Z</dcterms:created>
  <dcterms:modified xsi:type="dcterms:W3CDTF">2023-08-21T06:45:44Z</dcterms:modified>
  <cp:revision>89</cp:revision>
</cp:coreProperties>
</file>

<file path=docProps/custom.xml><?xml version="1.0" encoding="utf-8"?>
<Properties xmlns:vt="http://schemas.openxmlformats.org/officeDocument/2006/docPropsVTypes" xmlns="http://schemas.openxmlformats.org/officeDocument/2006/custom-properties"/>
</file>