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2"/>
  </p:sldMasterIdLst>
  <p:notesMasterIdLst>
    <p:notesMasterId r:id="rId3"/>
  </p:notesMasterIdLst>
  <p:handoutMasterIdLst>
    <p:handoutMasterId r:id="rId4"/>
  </p:handoutMasterIdLst>
  <p:sldIdLst>
    <p:sldId id="256" r:id="rId5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36"/>
    <p:restoredTop sz="94660"/>
  </p:normalViewPr>
  <p:slideViewPr>
    <p:cSldViewPr>
      <p:cViewPr varScale="0">
        <p:scale>
          <a:sx n="100" d="100"/>
          <a:sy n="100" d="100"/>
        </p:scale>
        <p:origin x="-1440" y="-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2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1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1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2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5" name="四角形 18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6" name="四角形 18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7" name="四角形 18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タイトル 1"/>
          <p:cNvSpPr>
            <a:spLocks noGrp="1"/>
          </p:cNvSpPr>
          <p:nvPr>
            <p:ph type="ctrTitle"/>
          </p:nvPr>
        </p:nvSpPr>
        <p:spPr>
          <a:xfrm>
            <a:off x="4467783" y="397323"/>
            <a:ext cx="4219016" cy="2032986"/>
          </a:xfrm>
        </p:spPr>
        <p:txBody>
          <a:bodyPr anchor="ctr">
            <a:normAutofit/>
          </a:bodyPr>
          <a:lstStyle>
            <a:lvl1pPr algn="ctr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6" name="サブタイトル 2"/>
          <p:cNvSpPr>
            <a:spLocks noGrp="1"/>
          </p:cNvSpPr>
          <p:nvPr>
            <p:ph type="subTitle" idx="1"/>
          </p:nvPr>
        </p:nvSpPr>
        <p:spPr>
          <a:xfrm>
            <a:off x="4467782" y="2914649"/>
            <a:ext cx="4219017" cy="185261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7" name="図プレースホルダー 2"/>
          <p:cNvSpPr>
            <a:spLocks noGrp="1"/>
          </p:cNvSpPr>
          <p:nvPr>
            <p:ph type="pic" idx="13"/>
          </p:nvPr>
        </p:nvSpPr>
        <p:spPr>
          <a:xfrm>
            <a:off x="359532" y="397322"/>
            <a:ext cx="3888432" cy="43699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cxnSp>
        <p:nvCxnSpPr>
          <p:cNvPr id="1038" name="直線コネクタ 9"/>
          <p:cNvCxnSpPr/>
          <p:nvPr/>
        </p:nvCxnSpPr>
        <p:spPr>
          <a:xfrm>
            <a:off x="4391980" y="2643758"/>
            <a:ext cx="4428492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A42EE1C-8DDC-40F3-9D0D-C1BBC2F39C3A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041" name="スライド番号プレースホルダー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EDEE04D-7FE8-44FC-AE6E-382446D2C6B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0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1971675" indent="-2667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10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0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0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07" name="直線コネクタ 6"/>
          <p:cNvCxnSpPr/>
          <p:nvPr/>
        </p:nvCxnSpPr>
        <p:spPr>
          <a:xfrm>
            <a:off x="215516" y="1362472"/>
            <a:ext cx="8712968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84268" y="519521"/>
            <a:ext cx="1702532" cy="407510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10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19521"/>
            <a:ext cx="6019800" cy="4075102"/>
          </a:xfrm>
        </p:spPr>
        <p:txBody>
          <a:bodyPr vert="eaVert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1971675" indent="-2667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1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11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14" name="直線コネクタ 6"/>
          <p:cNvCxnSpPr/>
          <p:nvPr/>
        </p:nvCxnSpPr>
        <p:spPr>
          <a:xfrm flipV="1">
            <a:off x="6804248" y="123478"/>
            <a:ext cx="0" cy="4643786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1048" name="直線コネクタ 6"/>
          <p:cNvCxnSpPr/>
          <p:nvPr/>
        </p:nvCxnSpPr>
        <p:spPr>
          <a:xfrm>
            <a:off x="215516" y="1362472"/>
            <a:ext cx="8712968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タイトル 1"/>
          <p:cNvSpPr>
            <a:spLocks noGrp="1"/>
          </p:cNvSpPr>
          <p:nvPr>
            <p:ph type="title"/>
          </p:nvPr>
        </p:nvSpPr>
        <p:spPr>
          <a:xfrm>
            <a:off x="722313" y="2405076"/>
            <a:ext cx="7772400" cy="1021556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843558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5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55" name="直線コネクタ 6"/>
          <p:cNvCxnSpPr/>
          <p:nvPr/>
        </p:nvCxnSpPr>
        <p:spPr>
          <a:xfrm>
            <a:off x="215516" y="2175706"/>
            <a:ext cx="8712968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8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63637"/>
            <a:ext cx="4038600" cy="30309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63637"/>
            <a:ext cx="4038600" cy="30309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0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1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2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63" name="直線コネクタ 7"/>
          <p:cNvCxnSpPr/>
          <p:nvPr/>
        </p:nvCxnSpPr>
        <p:spPr>
          <a:xfrm flipV="1">
            <a:off x="215516" y="1347614"/>
            <a:ext cx="8676964" cy="14858"/>
          </a:xfrm>
          <a:prstGeom prst="line">
            <a:avLst/>
          </a:prstGeom>
          <a:ln w="190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直線コネクタ 8"/>
          <p:cNvCxnSpPr/>
          <p:nvPr/>
        </p:nvCxnSpPr>
        <p:spPr>
          <a:xfrm>
            <a:off x="215516" y="1362472"/>
            <a:ext cx="8712968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27634"/>
            <a:ext cx="4040188" cy="479822"/>
          </a:xfrm>
        </p:spPr>
        <p:txBody>
          <a:bodyPr anchor="ctr">
            <a:normAutofit/>
          </a:bodyPr>
          <a:lstStyle>
            <a:lvl1pPr marL="0" indent="0">
              <a:buNone/>
              <a:defRPr sz="2000" b="1" spc="-15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39702"/>
            <a:ext cx="4040188" cy="24549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27634"/>
            <a:ext cx="4041775" cy="479822"/>
          </a:xfrm>
        </p:spPr>
        <p:txBody>
          <a:bodyPr anchor="ctr">
            <a:normAutofit/>
          </a:bodyPr>
          <a:lstStyle>
            <a:lvl1pPr marL="0" indent="0">
              <a:buNone/>
              <a:defRPr sz="2000" b="1" spc="-15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39702"/>
            <a:ext cx="4041775" cy="24549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74" name="直線コネクタ 9"/>
          <p:cNvCxnSpPr/>
          <p:nvPr/>
        </p:nvCxnSpPr>
        <p:spPr>
          <a:xfrm>
            <a:off x="215516" y="1362472"/>
            <a:ext cx="8712968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タイトル 1"/>
          <p:cNvSpPr>
            <a:spLocks noGrp="1"/>
          </p:cNvSpPr>
          <p:nvPr>
            <p:ph type="title"/>
          </p:nvPr>
        </p:nvSpPr>
        <p:spPr>
          <a:xfrm>
            <a:off x="457200" y="1855093"/>
            <a:ext cx="8229600" cy="857250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7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80" name="直線コネクタ 5"/>
          <p:cNvCxnSpPr/>
          <p:nvPr/>
        </p:nvCxnSpPr>
        <p:spPr>
          <a:xfrm>
            <a:off x="215516" y="2856359"/>
            <a:ext cx="8712968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99792" y="1491630"/>
            <a:ext cx="5987008" cy="31029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87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91630"/>
            <a:ext cx="2062571" cy="31029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91" name="直線コネクタ 7"/>
          <p:cNvCxnSpPr/>
          <p:nvPr/>
        </p:nvCxnSpPr>
        <p:spPr>
          <a:xfrm>
            <a:off x="215516" y="1362472"/>
            <a:ext cx="8712968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2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タイトル 1"/>
          <p:cNvSpPr>
            <a:spLocks noGrp="1"/>
          </p:cNvSpPr>
          <p:nvPr>
            <p:ph type="title"/>
          </p:nvPr>
        </p:nvSpPr>
        <p:spPr>
          <a:xfrm>
            <a:off x="375545" y="555525"/>
            <a:ext cx="3024336" cy="900741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5545" y="1707653"/>
            <a:ext cx="3024336" cy="2952329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9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EE1C-8DDC-40F3-9D0D-C1BBC2F39C3A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E04D-7FE8-44FC-AE6E-382446D2C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99" name="図プレースホルダー 2"/>
          <p:cNvSpPr>
            <a:spLocks noGrp="1"/>
          </p:cNvSpPr>
          <p:nvPr>
            <p:ph type="pic" idx="13"/>
          </p:nvPr>
        </p:nvSpPr>
        <p:spPr>
          <a:xfrm>
            <a:off x="3563888" y="555525"/>
            <a:ext cx="5220580" cy="41044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cxnSp>
        <p:nvCxnSpPr>
          <p:cNvPr id="1100" name="直線コネクタ 9"/>
          <p:cNvCxnSpPr/>
          <p:nvPr/>
        </p:nvCxnSpPr>
        <p:spPr>
          <a:xfrm>
            <a:off x="375545" y="1527634"/>
            <a:ext cx="3024336" cy="0"/>
          </a:xfrm>
          <a:prstGeom prst="line">
            <a:avLst/>
          </a:prstGeom>
          <a:ln w="34925">
            <a:gradFill flip="none" rotWithShape="1">
              <a:gsLst>
                <a:gs pos="0">
                  <a:schemeClr val="accent6">
                    <a:lumMod val="50000"/>
                    <a:alpha val="0"/>
                  </a:schemeClr>
                </a:gs>
                <a:gs pos="16000">
                  <a:schemeClr val="accent6">
                    <a:lumMod val="50000"/>
                  </a:schemeClr>
                </a:gs>
                <a:gs pos="79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正方形/長方形 6"/>
          <p:cNvSpPr/>
          <p:nvPr/>
        </p:nvSpPr>
        <p:spPr>
          <a:xfrm>
            <a:off x="-841" y="-2848"/>
            <a:ext cx="3717749" cy="5161334"/>
          </a:xfrm>
          <a:custGeom>
            <a:avLst/>
            <a:gdLst/>
            <a:ahLst/>
            <a:cxnLst/>
            <a:rect l="l" t="t" r="r" b="b"/>
            <a:pathLst>
              <a:path w="3717749" h="6881780">
                <a:moveTo>
                  <a:pt x="556" y="2111892"/>
                </a:moveTo>
                <a:lnTo>
                  <a:pt x="960383" y="0"/>
                </a:lnTo>
                <a:lnTo>
                  <a:pt x="3717749" y="325"/>
                </a:lnTo>
                <a:lnTo>
                  <a:pt x="3717749" y="6872764"/>
                </a:lnTo>
                <a:lnTo>
                  <a:pt x="1883250" y="6881780"/>
                </a:lnTo>
                <a:lnTo>
                  <a:pt x="4464" y="6100896"/>
                </a:lnTo>
                <a:lnTo>
                  <a:pt x="556" y="2111892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6000"/>
                  <a:lumOff val="94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800000" scaled="0"/>
            <a:tileRect/>
          </a:gradFill>
          <a:ln w="3175">
            <a:noFill/>
          </a:ln>
          <a:effectLst>
            <a:outerShdw blurRad="635000" sx="106000" sy="106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6" name="フリーフォーム 15"/>
          <p:cNvSpPr/>
          <p:nvPr/>
        </p:nvSpPr>
        <p:spPr>
          <a:xfrm>
            <a:off x="866550" y="-6839"/>
            <a:ext cx="8277958" cy="5156933"/>
          </a:xfrm>
          <a:custGeom>
            <a:avLst/>
            <a:gdLst/>
            <a:ahLst/>
            <a:cxnLst/>
            <a:rect l="l" t="t" r="r" b="b"/>
            <a:pathLst>
              <a:path w="8277958" h="6875910">
                <a:moveTo>
                  <a:pt x="2489200" y="0"/>
                </a:moveTo>
                <a:lnTo>
                  <a:pt x="0" y="4329073"/>
                </a:lnTo>
                <a:lnTo>
                  <a:pt x="2659674" y="6875910"/>
                </a:lnTo>
                <a:lnTo>
                  <a:pt x="3800850" y="6867118"/>
                </a:lnTo>
                <a:lnTo>
                  <a:pt x="8277958" y="8466"/>
                </a:lnTo>
                <a:lnTo>
                  <a:pt x="2489200" y="0"/>
                </a:lnTo>
                <a:close/>
              </a:path>
            </a:pathLst>
          </a:custGeom>
          <a:gradFill>
            <a:gsLst>
              <a:gs pos="23000">
                <a:schemeClr val="accent6">
                  <a:lumMod val="6000"/>
                  <a:lumOff val="94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800000" scaled="0"/>
            <a:tileRect/>
          </a:gradFill>
          <a:ln>
            <a:noFill/>
          </a:ln>
          <a:effectLst>
            <a:outerShdw blurRad="635000" sx="106000" sy="106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正方形/長方形 10"/>
          <p:cNvSpPr/>
          <p:nvPr/>
        </p:nvSpPr>
        <p:spPr>
          <a:xfrm>
            <a:off x="2851121" y="-3175"/>
            <a:ext cx="6304684" cy="5152521"/>
          </a:xfrm>
          <a:custGeom>
            <a:avLst/>
            <a:gdLst/>
            <a:ahLst/>
            <a:cxnLst/>
            <a:rect l="l" t="t" r="r" b="b"/>
            <a:pathLst>
              <a:path w="6304684" h="6870029">
                <a:moveTo>
                  <a:pt x="0" y="4076440"/>
                </a:moveTo>
                <a:lnTo>
                  <a:pt x="5603741" y="390"/>
                </a:lnTo>
                <a:lnTo>
                  <a:pt x="6299229" y="0"/>
                </a:lnTo>
                <a:lnTo>
                  <a:pt x="6304684" y="3435014"/>
                </a:lnTo>
                <a:lnTo>
                  <a:pt x="1950000" y="6869377"/>
                </a:lnTo>
                <a:lnTo>
                  <a:pt x="1211384" y="6869377"/>
                </a:lnTo>
                <a:lnTo>
                  <a:pt x="0" y="4076440"/>
                </a:lnTo>
                <a:close/>
              </a:path>
            </a:pathLst>
          </a:custGeom>
          <a:gradFill>
            <a:gsLst>
              <a:gs pos="30000">
                <a:schemeClr val="accent6">
                  <a:lumMod val="6000"/>
                  <a:lumOff val="94000"/>
                </a:schemeClr>
              </a:gs>
              <a:gs pos="87000">
                <a:schemeClr val="accent6">
                  <a:lumMod val="60000"/>
                  <a:lumOff val="40000"/>
                </a:schemeClr>
              </a:gs>
            </a:gsLst>
            <a:lin ang="2400000" scaled="0"/>
            <a:tileRect/>
          </a:gradFill>
          <a:ln>
            <a:noFill/>
          </a:ln>
          <a:effectLst>
            <a:outerShdw blurRad="635000" sx="106000" sy="106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8" name="正方形/長方形 11"/>
          <p:cNvSpPr/>
          <p:nvPr/>
        </p:nvSpPr>
        <p:spPr>
          <a:xfrm>
            <a:off x="4281670" y="2542787"/>
            <a:ext cx="4873087" cy="2607065"/>
          </a:xfrm>
          <a:custGeom>
            <a:avLst/>
            <a:gdLst/>
            <a:ahLst/>
            <a:cxnLst/>
            <a:rect l="l" t="t" r="r" b="b"/>
            <a:pathLst>
              <a:path w="4873087" h="3476085">
                <a:moveTo>
                  <a:pt x="0" y="1444870"/>
                </a:moveTo>
                <a:lnTo>
                  <a:pt x="4871977" y="0"/>
                </a:lnTo>
                <a:lnTo>
                  <a:pt x="4864162" y="3475434"/>
                </a:lnTo>
                <a:lnTo>
                  <a:pt x="377336" y="3475434"/>
                </a:lnTo>
                <a:lnTo>
                  <a:pt x="0" y="1444870"/>
                </a:lnTo>
                <a:close/>
              </a:path>
            </a:pathLst>
          </a:custGeom>
          <a:gradFill>
            <a:gsLst>
              <a:gs pos="23000">
                <a:schemeClr val="accent6">
                  <a:lumMod val="10000"/>
                  <a:lumOff val="9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3000000" scaled="0"/>
            <a:tileRect/>
          </a:gradFill>
          <a:ln>
            <a:noFill/>
          </a:ln>
          <a:effectLst>
            <a:outerShdw blurRad="635000" sx="106000" sy="106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9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467783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sng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3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49036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455626"/>
            <a:ext cx="8229600" cy="3138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32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553200" y="12347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sng" spc="30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CA42EE1C-8DDC-40F3-9D0D-C1BBC2F39C3A}" type="datetimeFigureOut">
              <a:rPr lang="ja-JP" altLang="en-US" smtClean="0"/>
              <a:pPr/>
              <a:t>2015/5/7</a:t>
            </a:fld>
            <a:endParaRPr lang="ja-JP" altLang="en-US" dirty="0"/>
          </a:p>
        </p:txBody>
      </p:sp>
      <p:sp>
        <p:nvSpPr>
          <p:cNvPr id="103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6336" y="4767263"/>
            <a:ext cx="109046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sng" spc="30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EEDEE04D-7FE8-44FC-AE6E-382446D2C6B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400" b="0" kern="1200"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tx1"/>
              </a:gs>
            </a:gsLst>
            <a:lin ang="5400000" scaled="1"/>
            <a:tileRect/>
          </a:gradFill>
          <a:effectLst>
            <a:outerShdw blurRad="50800" dist="38100" algn="l" rotWithShape="0">
              <a:prstClr val="black">
                <a:alpha val="2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SzPct val="120000"/>
        <a:buFont typeface="Wingdings" panose="05000000000000000000" pitchFamily="2" charset="2"/>
        <a:buChar char="ü"/>
        <a:defRPr kumimoji="1" sz="3200" i="0" kern="1200">
          <a:solidFill>
            <a:schemeClr val="accent6">
              <a:lumMod val="50000"/>
            </a:schemeClr>
          </a:solidFill>
          <a:effectLst>
            <a:glow rad="63500">
              <a:schemeClr val="accent6">
                <a:lumMod val="20000"/>
                <a:lumOff val="80000"/>
                <a:alpha val="69000"/>
              </a:schemeClr>
            </a:glow>
          </a:effectLst>
          <a:latin typeface="+mn-ea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20000"/>
        <a:buFont typeface="Wingdings" panose="05000000000000000000" pitchFamily="2" charset="2"/>
        <a:buChar char="ü"/>
        <a:defRPr kumimoji="1" sz="2800" i="0" kern="1200">
          <a:solidFill>
            <a:schemeClr val="accent6">
              <a:lumMod val="50000"/>
            </a:schemeClr>
          </a:solidFill>
          <a:effectLst>
            <a:glow rad="63500">
              <a:schemeClr val="accent6">
                <a:lumMod val="20000"/>
                <a:lumOff val="80000"/>
                <a:alpha val="69000"/>
              </a:schemeClr>
            </a:glow>
          </a:effectLst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20000"/>
        <a:buFont typeface="Wingdings" panose="05000000000000000000" pitchFamily="2" charset="2"/>
        <a:buChar char="ü"/>
        <a:defRPr kumimoji="1" sz="2400" i="0" kern="1200">
          <a:solidFill>
            <a:schemeClr val="accent6">
              <a:lumMod val="50000"/>
            </a:schemeClr>
          </a:solidFill>
          <a:effectLst>
            <a:glow rad="63500">
              <a:schemeClr val="accent6">
                <a:lumMod val="20000"/>
                <a:lumOff val="80000"/>
                <a:alpha val="69000"/>
              </a:schemeClr>
            </a:glow>
          </a:effectLst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20000"/>
        <a:buFont typeface="Wingdings" panose="05000000000000000000" pitchFamily="2" charset="2"/>
        <a:buChar char="ü"/>
        <a:defRPr kumimoji="1" sz="2000" i="0" kern="1200">
          <a:solidFill>
            <a:schemeClr val="accent6">
              <a:lumMod val="50000"/>
            </a:schemeClr>
          </a:solidFill>
          <a:effectLst>
            <a:glow rad="63500">
              <a:schemeClr val="accent6">
                <a:lumMod val="20000"/>
                <a:lumOff val="80000"/>
                <a:alpha val="69000"/>
              </a:schemeClr>
            </a:glow>
          </a:effectLst>
          <a:latin typeface="+mn-ea"/>
          <a:ea typeface="+mn-ea"/>
          <a:cs typeface="+mn-cs"/>
        </a:defRPr>
      </a:lvl4pPr>
      <a:lvl5pPr marL="1971675" indent="-2667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kumimoji="1" sz="2000" i="0" kern="1200">
          <a:solidFill>
            <a:schemeClr val="accent6">
              <a:lumMod val="50000"/>
            </a:schemeClr>
          </a:solidFill>
          <a:effectLst>
            <a:glow rad="63500">
              <a:schemeClr val="accent6">
                <a:lumMod val="20000"/>
                <a:lumOff val="80000"/>
                <a:alpha val="69000"/>
              </a:schemeClr>
            </a:glow>
          </a:effectLst>
          <a:latin typeface="+mn-ea"/>
          <a:ea typeface="+mn-ea"/>
          <a:cs typeface="+mn-cs"/>
        </a:defRPr>
      </a:lvl5pPr>
      <a:lvl6pPr marL="2333625" indent="-180975" algn="l" defTabSz="914400" rtl="0" eaLnBrk="1" latinLnBrk="0" hangingPunct="1">
        <a:spcBef>
          <a:spcPct val="20000"/>
        </a:spcBef>
        <a:buFont typeface="Wingdings" panose="05000000000000000000" pitchFamily="2" charset="2"/>
        <a:buNone/>
        <a:defRPr kumimoji="1" sz="1800" kern="1200">
          <a:solidFill>
            <a:schemeClr val="accent6">
              <a:lumMod val="50000"/>
            </a:schemeClr>
          </a:solidFill>
          <a:latin typeface="+mn-ea"/>
          <a:ea typeface="+mn-ea"/>
          <a:cs typeface="+mn-cs"/>
        </a:defRPr>
      </a:lvl6pPr>
      <a:lvl7pPr marL="2514600" indent="-95250" algn="l" defTabSz="914400" rtl="0" eaLnBrk="1" latinLnBrk="0" hangingPunct="1">
        <a:spcBef>
          <a:spcPct val="20000"/>
        </a:spcBef>
        <a:buFont typeface="Wingdings" panose="05000000000000000000" pitchFamily="2" charset="2"/>
        <a:buNone/>
        <a:defRPr kumimoji="1" sz="1600" kern="1200">
          <a:solidFill>
            <a:schemeClr val="accent6">
              <a:lumMod val="50000"/>
            </a:schemeClr>
          </a:solidFill>
          <a:latin typeface="+mn-ea"/>
          <a:ea typeface="+mn-ea"/>
          <a:cs typeface="+mn-cs"/>
        </a:defRPr>
      </a:lvl7pPr>
      <a:lvl8pPr marL="2781300" indent="-180975" algn="l" defTabSz="914400" rtl="0" eaLnBrk="1" latinLnBrk="0" hangingPunct="1">
        <a:spcBef>
          <a:spcPct val="20000"/>
        </a:spcBef>
        <a:buFont typeface="Wingdings" panose="05000000000000000000" pitchFamily="2" charset="2"/>
        <a:buNone/>
        <a:defRPr kumimoji="1" sz="1400" kern="1200">
          <a:solidFill>
            <a:schemeClr val="accent6">
              <a:lumMod val="50000"/>
            </a:schemeClr>
          </a:solidFill>
          <a:latin typeface="+mn-ea"/>
          <a:ea typeface="+mn-ea"/>
          <a:cs typeface="+mn-cs"/>
        </a:defRPr>
      </a:lvl8pPr>
      <a:lvl9pPr marL="3048000" indent="-266700" algn="l" defTabSz="914400" rtl="0" eaLnBrk="1" latinLnBrk="0" hangingPunct="1">
        <a:spcBef>
          <a:spcPct val="20000"/>
        </a:spcBef>
        <a:buFont typeface="Wingdings" panose="05000000000000000000" pitchFamily="2" charset="2"/>
        <a:buNone/>
        <a:defRPr kumimoji="1" sz="1200" kern="1200">
          <a:solidFill>
            <a:schemeClr val="accent6">
              <a:lumMod val="50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Layout" Target="../slideLayouts/slideLayout4.xml" /><Relationship Id="rId3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タイトル 1"/>
          <p:cNvSpPr>
            <a:spLocks noGrp="1"/>
          </p:cNvSpPr>
          <p:nvPr>
            <p:ph type="title" idx="0"/>
          </p:nvPr>
        </p:nvSpPr>
        <p:spPr>
          <a:xfrm>
            <a:off x="457200" y="490364"/>
            <a:ext cx="8506800" cy="8572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2600">
                <a:ln w="12700" cap="flat" cmpd="sng">
                  <a:solidFill>
                    <a:schemeClr val="accent3">
                      <a:lumMod val="50000"/>
                    </a:schemeClr>
                  </a:solidFill>
                  <a:prstDash val="solid"/>
                  <a:bevel/>
                </a:ln>
                <a:solidFill>
                  <a:srgbClr val="FF0000"/>
                </a:solidFill>
                <a:effectLst>
                  <a:outerShdw blurRad="114300" sx="101000" sy="101000" algn="ctr" rotWithShape="0">
                    <a:schemeClr val="accent3">
                      <a:alpha val="40000"/>
                      <a:lumMod val="50000"/>
                    </a:schemeClr>
                  </a:outerShdw>
                </a:effectLst>
                <a:latin typeface="ＭＳ ゴシック"/>
                <a:ea typeface="ＭＳ ゴシック"/>
              </a:rPr>
              <a:t>鳴子温泉郷JR陸羽東線等公共交通利用推進事業</a:t>
            </a:r>
            <a:endParaRPr kumimoji="1" lang="ja-JP" altLang="en-US" sz="2600" dirty="0">
              <a:ln w="3175" cap="flat" cmpd="sng">
                <a:solidFill>
                  <a:schemeClr val="accent2">
                    <a:lumMod val="50000"/>
                  </a:schemeClr>
                </a:solidFill>
                <a:prstDash val="solid"/>
                <a:bevel/>
              </a:ln>
              <a:gradFill>
                <a:gsLst>
                  <a:gs pos="0">
                    <a:schemeClr val="accent2"/>
                  </a:gs>
                  <a:gs pos="41000">
                    <a:schemeClr val="accent2">
                      <a:lumMod val="75000"/>
                    </a:schemeClr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5400000" scaled="0"/>
                <a:tileRect/>
              </a:gradFill>
              <a:effectLst/>
              <a:latin typeface="ＭＳ ゴシック"/>
              <a:ea typeface="ＭＳ ゴシック"/>
            </a:endParaRPr>
          </a:p>
        </p:txBody>
      </p:sp>
      <p:sp>
        <p:nvSpPr>
          <p:cNvPr id="1129" name="四角形 178"/>
          <p:cNvSpPr>
            <a:spLocks noGrp="1"/>
          </p:cNvSpPr>
          <p:nvPr>
            <p:ph sz="half" idx="1"/>
          </p:nvPr>
        </p:nvSpPr>
        <p:spPr>
          <a:xfrm>
            <a:off x="457200" y="1563034"/>
            <a:ext cx="4038600" cy="20084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p>
            <a:pPr marL="0" indent="0">
              <a:buNone/>
            </a:pPr>
            <a:r>
              <a:rPr kumimoji="1" lang="ja-JP" altLang="en-US" sz="2600">
                <a:latin typeface="ＭＳ ゴシック"/>
                <a:ea typeface="ＭＳ ゴシック"/>
                <a:cs typeface="+mn-lt"/>
              </a:rPr>
              <a:t>■事業目的</a:t>
            </a:r>
            <a:endParaRPr lang="ja-JP" altLang="en-US" sz="2600">
              <a:latin typeface="ＭＳ ゴシック"/>
              <a:ea typeface="ＭＳ ゴシック"/>
              <a:cs typeface="+mn-lt"/>
            </a:endParaRPr>
          </a:p>
          <a:p>
            <a:pPr/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JR陸羽東線等の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公共交通の</a:t>
            </a:r>
            <a:endParaRPr kumimoji="1" lang="ja-JP" altLang="en-US" sz="24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 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 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 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利用推進</a:t>
            </a:r>
            <a:endParaRPr kumimoji="1" lang="ja-JP" altLang="en-US" sz="2400">
              <a:latin typeface="ＭＳ ゴシック"/>
              <a:ea typeface="ＭＳ ゴシック"/>
              <a:cs typeface="+mn-lt"/>
            </a:endParaRPr>
          </a:p>
          <a:p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鳴子温泉郷の宿泊客の増</a:t>
            </a:r>
            <a:endParaRPr lang="ja-JP" altLang="en-US" sz="2400">
              <a:latin typeface="ＭＳ ゴシック"/>
              <a:ea typeface="ＭＳ ゴシック"/>
              <a:cs typeface="+mn-lt"/>
            </a:endParaRPr>
          </a:p>
          <a:p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大崎市内(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鳴子温泉地域)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の</a:t>
            </a:r>
            <a:endParaRPr kumimoji="1" lang="ja-JP" altLang="en-US" sz="32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　 消費拡大</a:t>
            </a:r>
            <a:endParaRPr kumimoji="1" lang="ja-JP" altLang="en-US" sz="2000">
              <a:latin typeface="ＭＳ ゴシック"/>
              <a:ea typeface="ＭＳ ゴシック"/>
              <a:cs typeface="+mn-lt"/>
            </a:endParaRPr>
          </a:p>
          <a:p>
            <a:endParaRPr kumimoji="1" lang="ja-JP" altLang="en-US" sz="2400"/>
          </a:p>
        </p:txBody>
      </p:sp>
      <p:sp>
        <p:nvSpPr>
          <p:cNvPr id="1130" name="四角形 179"/>
          <p:cNvSpPr>
            <a:spLocks noGrp="1"/>
          </p:cNvSpPr>
          <p:nvPr>
            <p:ph sz="half" idx="2"/>
          </p:nvPr>
        </p:nvSpPr>
        <p:spPr>
          <a:xfrm>
            <a:off x="4680189" y="1563666"/>
            <a:ext cx="4286537" cy="32367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p>
            <a:pPr marL="0" indent="0">
              <a:buNone/>
            </a:pPr>
            <a:r>
              <a:rPr kumimoji="1" lang="ja-JP" altLang="en-US" sz="2800">
                <a:latin typeface="ＭＳ ゴシック"/>
                <a:ea typeface="ＭＳ ゴシック"/>
                <a:cs typeface="+mn-lt"/>
              </a:rPr>
              <a:t>■事業内容</a:t>
            </a:r>
            <a:endParaRPr lang="ja-JP" altLang="en-US" sz="2594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対象：</a:t>
            </a:r>
            <a:r>
              <a:rPr kumimoji="1" lang="ja-JP" altLang="en-US" sz="2162">
                <a:latin typeface="ＭＳ ゴシック"/>
                <a:ea typeface="ＭＳ ゴシック"/>
                <a:cs typeface="+mn-lt"/>
              </a:rPr>
              <a:t>J</a:t>
            </a:r>
            <a:r>
              <a:rPr kumimoji="1" lang="ja-JP" altLang="en-US" sz="2162">
                <a:latin typeface="ＭＳ ゴシック"/>
                <a:ea typeface="ＭＳ ゴシック"/>
                <a:cs typeface="+mn-lt"/>
              </a:rPr>
              <a:t>R陸羽東線，路線バス</a:t>
            </a:r>
            <a:r>
              <a:rPr kumimoji="1" lang="ja-JP" altLang="en-US" sz="2162">
                <a:latin typeface="ＭＳ ゴシック"/>
                <a:ea typeface="ＭＳ ゴシック"/>
                <a:cs typeface="+mn-lt"/>
              </a:rPr>
              <a:t>，</a:t>
            </a:r>
            <a:endParaRPr kumimoji="1" lang="ja-JP" altLang="en-US" sz="12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162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2162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2162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2162">
                <a:latin typeface="ＭＳ ゴシック"/>
                <a:ea typeface="ＭＳ ゴシック"/>
                <a:cs typeface="+mn-lt"/>
              </a:rPr>
              <a:t>タクシーの利用者</a:t>
            </a:r>
            <a:endParaRPr kumimoji="1" lang="ja-JP" altLang="en-US" sz="2162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000">
                <a:latin typeface="ＭＳ ゴシック"/>
                <a:ea typeface="ＭＳ ゴシック"/>
                <a:cs typeface="+mn-lt"/>
              </a:rPr>
              <a:t>　　　</a:t>
            </a: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（鳴子温泉地域での降車）</a:t>
            </a:r>
            <a:endParaRPr lang="ja-JP" altLang="en-US" sz="32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内容：宿泊者１名に１泊2,000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円</a:t>
            </a:r>
            <a:endParaRPr kumimoji="1" lang="ja-JP" altLang="en-US" sz="20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の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パタPAY</a:t>
            </a: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クーポン</a:t>
            </a:r>
            <a:endParaRPr kumimoji="1" lang="ja-JP" altLang="en-US" sz="24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　　　　（上限2</a:t>
            </a: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泊：4,000円）</a:t>
            </a:r>
            <a:endParaRPr kumimoji="1" lang="ja-JP" altLang="en-US" sz="24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　　　　（宿泊料金への利用は不可）</a:t>
            </a:r>
            <a:endParaRPr kumimoji="1" lang="ja-JP" altLang="en-US" sz="24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　</a:t>
            </a: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　（</a:t>
            </a:r>
            <a:r>
              <a:rPr kumimoji="1" lang="ja-JP" altLang="en-US" sz="1800">
                <a:latin typeface="ＭＳ ゴシック"/>
                <a:ea typeface="ＭＳ ゴシック"/>
                <a:cs typeface="+mn-lt"/>
              </a:rPr>
              <a:t>アプリでQRコード読取）</a:t>
            </a:r>
            <a:endParaRPr kumimoji="1" lang="ja-JP" altLang="en-US" sz="18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400">
                <a:latin typeface="ＭＳ ゴシック"/>
                <a:ea typeface="ＭＳ ゴシック"/>
                <a:cs typeface="+mn-lt"/>
              </a:rPr>
              <a:t>期間：</a:t>
            </a:r>
            <a:r>
              <a:rPr kumimoji="1" lang="ja-JP" altLang="en-US" sz="2000">
                <a:latin typeface="ＭＳ ゴシック"/>
                <a:ea typeface="ＭＳ ゴシック"/>
                <a:cs typeface="+mn-lt"/>
              </a:rPr>
              <a:t>令和5年10月1日～令和6年1月25日</a:t>
            </a:r>
            <a:endParaRPr kumimoji="1" lang="ja-JP" altLang="en-US" sz="18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endParaRPr kumimoji="1" lang="ja-JP" altLang="en-US" sz="1800"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endParaRPr kumimoji="1" lang="ja-JP" altLang="en-US" sz="1800"/>
          </a:p>
        </p:txBody>
      </p:sp>
      <p:pic>
        <p:nvPicPr>
          <p:cNvPr id="1131" name="図 22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84000" y="568811"/>
            <a:ext cx="700357" cy="700357"/>
          </a:xfrm>
          <a:prstGeom prst="rect">
            <a:avLst/>
          </a:prstGeom>
        </p:spPr>
      </p:pic>
      <p:sp>
        <p:nvSpPr>
          <p:cNvPr id="1133" name="四角形 59"/>
          <p:cNvSpPr/>
          <p:nvPr/>
        </p:nvSpPr>
        <p:spPr>
          <a:xfrm>
            <a:off x="457200" y="3724971"/>
            <a:ext cx="4038600" cy="10764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ü"/>
              <a:defRPr kumimoji="1" sz="2800" i="0" kern="120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lumMod val="20000"/>
                      <a:lumOff val="80000"/>
                      <a:alpha val="69000"/>
                    </a:schemeClr>
                  </a:glow>
                </a:effectLst>
                <a:latin typeface="+mn-ea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ü"/>
              <a:defRPr kumimoji="1" sz="2400" i="0" kern="120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lumMod val="20000"/>
                      <a:lumOff val="80000"/>
                      <a:alpha val="69000"/>
                    </a:schemeClr>
                  </a:glow>
                </a:effectLst>
                <a:latin typeface="+mn-ea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ü"/>
              <a:defRPr kumimoji="1" sz="2000" i="0" kern="120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lumMod val="20000"/>
                      <a:lumOff val="80000"/>
                      <a:alpha val="69000"/>
                    </a:schemeClr>
                  </a:glow>
                </a:effectLst>
                <a:latin typeface="+mn-ea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SzPct val="120000"/>
              <a:buFont typeface="Wingdings" panose="05000000000000000000" pitchFamily="2" charset="2"/>
              <a:buChar char="ü"/>
              <a:defRPr kumimoji="1" sz="1800" i="0" kern="120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lumMod val="20000"/>
                      <a:lumOff val="80000"/>
                      <a:alpha val="69000"/>
                    </a:schemeClr>
                  </a:glow>
                </a:effectLst>
                <a:latin typeface="+mn-ea"/>
                <a:ea typeface="+mn-ea"/>
                <a:cs typeface="+mn-cs"/>
              </a:defRPr>
            </a:lvl4pPr>
            <a:lvl5pPr marL="1971675" indent="-2667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ü"/>
              <a:defRPr kumimoji="1" sz="1800" i="0" kern="120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lumMod val="20000"/>
                      <a:lumOff val="80000"/>
                      <a:alpha val="69000"/>
                    </a:schemeClr>
                  </a:glow>
                </a:effectLst>
                <a:latin typeface="+mn-ea"/>
                <a:ea typeface="+mn-ea"/>
                <a:cs typeface="+mn-cs"/>
              </a:defRPr>
            </a:lvl5pPr>
            <a:lvl6pPr marL="2333625" indent="-180975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  <a:cs typeface="+mn-cs"/>
              </a:defRPr>
            </a:lvl6pPr>
            <a:lvl7pPr marL="2514600" indent="-952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  <a:cs typeface="+mn-cs"/>
              </a:defRPr>
            </a:lvl7pPr>
            <a:lvl8pPr marL="2781300" indent="-180975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  <a:cs typeface="+mn-cs"/>
              </a:defRPr>
            </a:lvl8pPr>
            <a:lvl9pPr marL="3048000" indent="-2667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kumimoji="1" sz="1800" kern="120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2400">
                <a:solidFill>
                  <a:schemeClr val="tx1"/>
                </a:solidFill>
                <a:latin typeface="ＭＳ ゴシック"/>
                <a:ea typeface="ＭＳ ゴシック"/>
                <a:cs typeface="+mn-lt"/>
              </a:rPr>
              <a:t>■発行総額　5,600万円</a:t>
            </a:r>
            <a:endParaRPr lang="ja-JP" altLang="en-US">
              <a:solidFill>
                <a:schemeClr val="tx1"/>
              </a:solidFill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r>
              <a:rPr kumimoji="1" lang="ja-JP" altLang="en-US" sz="2400">
                <a:solidFill>
                  <a:schemeClr val="tx1"/>
                </a:solidFill>
                <a:latin typeface="ＭＳ ゴシック"/>
                <a:ea typeface="ＭＳ ゴシック"/>
                <a:cs typeface="+mn-lt"/>
              </a:rPr>
              <a:t>■発行枚数　28,000枚</a:t>
            </a:r>
            <a:endParaRPr kumimoji="1" lang="ja-JP" altLang="en-US" sz="2400">
              <a:solidFill>
                <a:schemeClr val="tx1"/>
              </a:solidFill>
              <a:latin typeface="ＭＳ ゴシック"/>
              <a:ea typeface="ＭＳ ゴシック"/>
              <a:cs typeface="+mn-lt"/>
            </a:endParaRPr>
          </a:p>
          <a:p>
            <a:pPr marL="0" indent="0">
              <a:buNone/>
            </a:pPr>
            <a:endParaRPr kumimoji="1" lang="ja-JP" altLang="en-US" sz="1600">
              <a:latin typeface="ＭＳ ゴシック"/>
              <a:ea typeface="ＭＳ ゴシック"/>
              <a:cs typeface="+mn-lt"/>
            </a:endParaRPr>
          </a:p>
          <a:p>
            <a:endParaRPr kumimoji="1" lang="ja-JP" altLang="en-US">
              <a:latin typeface="ＭＳ ゴシック"/>
              <a:ea typeface="ＭＳ ゴシック"/>
              <a:cs typeface="+mn-lt"/>
            </a:endParaRPr>
          </a:p>
          <a:p>
            <a:endParaRPr kumimoji="1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レポート">
  <a:themeElements>
    <a:clrScheme name="レポート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レポート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レポー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福田貴志</dc:creator>
  <cp:lastModifiedBy>福田貴志</cp:lastModifiedBy>
  <dcterms:created xsi:type="dcterms:W3CDTF">2023-07-11T05:28:06Z</dcterms:created>
  <dcterms:modified xsi:type="dcterms:W3CDTF">2023-08-01T05:38:59Z</dcterms:modified>
  <cp:revision>20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